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9" d="100"/>
          <a:sy n="19" d="100"/>
        </p:scale>
        <p:origin x="1398" y="-12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31" y="2840672"/>
            <a:ext cx="5829086" cy="19601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662" y="5181790"/>
            <a:ext cx="4800424" cy="23368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1867" y="366198"/>
            <a:ext cx="1542993" cy="7802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887" y="366198"/>
            <a:ext cx="4514684" cy="7802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15" y="5876083"/>
            <a:ext cx="5829086" cy="181616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15" y="3875760"/>
            <a:ext cx="5829086" cy="200032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887" y="2133679"/>
            <a:ext cx="3028839" cy="6034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022" y="2133679"/>
            <a:ext cx="3028839" cy="6034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87" y="2046893"/>
            <a:ext cx="3030030" cy="8530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887" y="2899940"/>
            <a:ext cx="3030030" cy="52685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641" y="2046893"/>
            <a:ext cx="3031220" cy="8530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641" y="2899940"/>
            <a:ext cx="3031220" cy="52685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88" y="364080"/>
            <a:ext cx="2256152" cy="154945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189" y="364081"/>
            <a:ext cx="3833672" cy="7804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888" y="1913538"/>
            <a:ext cx="2256152" cy="6254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167" y="6401035"/>
            <a:ext cx="4114649" cy="75567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167" y="817063"/>
            <a:ext cx="4114649" cy="548660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167" y="7156714"/>
            <a:ext cx="4114649" cy="10731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888" y="366197"/>
            <a:ext cx="6171973" cy="152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88" y="2133679"/>
            <a:ext cx="6171973" cy="603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888" y="8475446"/>
            <a:ext cx="1600141" cy="486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064" y="8475446"/>
            <a:ext cx="2171620" cy="486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720" y="8475446"/>
            <a:ext cx="1600141" cy="486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3">
            <a:extLst>
              <a:ext uri="{FF2B5EF4-FFF2-40B4-BE49-F238E27FC236}">
                <a16:creationId xmlns:a16="http://schemas.microsoft.com/office/drawing/2014/main" id="{C72F2087-B8D9-48C3-88A4-695D74E4E544}"/>
              </a:ext>
            </a:extLst>
          </p:cNvPr>
          <p:cNvSpPr txBox="1"/>
          <p:nvPr/>
        </p:nvSpPr>
        <p:spPr>
          <a:xfrm>
            <a:off x="16758443" y="9034632"/>
            <a:ext cx="14448884" cy="26684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400">
                <a:solidFill>
                  <a:srgbClr val="000000"/>
                </a:solidFill>
              </a:defRPr>
            </a:pPr>
            <a:r>
              <a:rPr lang="pt-BR" sz="4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RESULTADOS:</a:t>
            </a:r>
          </a:p>
          <a:p>
            <a:pPr algn="just">
              <a:defRPr sz="2400">
                <a:solidFill>
                  <a:srgbClr val="000000"/>
                </a:solidFill>
              </a:defRPr>
            </a:pPr>
            <a:r>
              <a:rPr lang="pt-BR" sz="4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Texto em fonte Arial e ter tamanho mínimo 44;</a:t>
            </a: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r>
              <a:rPr lang="pt-BR" sz="4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CONCLUSÃO:</a:t>
            </a:r>
          </a:p>
          <a:p>
            <a:pPr algn="just">
              <a:defRPr sz="2400">
                <a:solidFill>
                  <a:srgbClr val="000000"/>
                </a:solidFill>
              </a:defRPr>
            </a:pPr>
            <a:r>
              <a:rPr lang="pt-BR" sz="4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Texto em fonte Arial e ter tamanho mínimo 44;</a:t>
            </a: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69324" y="5474977"/>
            <a:ext cx="2406064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003366"/>
                </a:solidFill>
              </a:defRPr>
            </a:pPr>
            <a:r>
              <a:rPr lang="pt-BR" sz="880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0760" y="9089316"/>
            <a:ext cx="14448884" cy="26684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400">
                <a:solidFill>
                  <a:srgbClr val="000000"/>
                </a:solidFill>
              </a:defRPr>
            </a:pPr>
            <a:r>
              <a:rPr lang="pt-BR" sz="4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INTRODUÇÃO:</a:t>
            </a:r>
          </a:p>
          <a:p>
            <a:pPr algn="just">
              <a:defRPr sz="2400">
                <a:solidFill>
                  <a:srgbClr val="000000"/>
                </a:solidFill>
              </a:defRPr>
            </a:pPr>
            <a:r>
              <a:rPr lang="pt-BR" sz="4800" noProof="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Texto em fonte Arial e ter tamanho mínimo 44;</a:t>
            </a: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noProof="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r>
              <a:rPr lang="pt-BR" sz="4800" noProof="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defRPr sz="2400">
                <a:solidFill>
                  <a:srgbClr val="000000"/>
                </a:solidFill>
              </a:defRPr>
            </a:pPr>
            <a:r>
              <a:rPr lang="pt-BR" sz="4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OBJETIVO(S):</a:t>
            </a:r>
          </a:p>
          <a:p>
            <a:pPr algn="just">
              <a:defRPr sz="2400">
                <a:solidFill>
                  <a:srgbClr val="000000"/>
                </a:solidFill>
              </a:defRPr>
            </a:pPr>
            <a:r>
              <a:rPr lang="pt-BR" sz="4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Texto em fonte Arial e ter tamanho mínimo 44;</a:t>
            </a: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r>
              <a:rPr lang="pt-BR" sz="4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DESENVOLVIMENTO:</a:t>
            </a:r>
          </a:p>
          <a:p>
            <a:pPr algn="just">
              <a:defRPr sz="2400">
                <a:solidFill>
                  <a:srgbClr val="000000"/>
                </a:solidFill>
              </a:defRPr>
            </a:pPr>
            <a:r>
              <a:rPr lang="pt-BR" sz="4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Texto em fonte Arial e ter tamanho mínimo 44;</a:t>
            </a: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 sz="2400">
                <a:solidFill>
                  <a:srgbClr val="000000"/>
                </a:solidFill>
              </a:defRPr>
            </a:pPr>
            <a:endParaRPr lang="pt-BR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26B9E9A8-1A07-91E7-F189-05ED35B4BDAE}"/>
              </a:ext>
            </a:extLst>
          </p:cNvPr>
          <p:cNvSpPr txBox="1"/>
          <p:nvPr/>
        </p:nvSpPr>
        <p:spPr>
          <a:xfrm>
            <a:off x="4430867" y="7095101"/>
            <a:ext cx="234359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t-BR" sz="4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 1, Autor 2, Autor 3</a:t>
            </a:r>
            <a:endParaRPr lang="pt-BR" sz="44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97EFEF03-F8CD-9666-3006-8C657960BB6F}"/>
              </a:ext>
            </a:extLst>
          </p:cNvPr>
          <p:cNvSpPr txBox="1"/>
          <p:nvPr/>
        </p:nvSpPr>
        <p:spPr>
          <a:xfrm>
            <a:off x="16606044" y="23289829"/>
            <a:ext cx="146520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Figura 01: EPEMI</a:t>
            </a:r>
          </a:p>
          <a:p>
            <a:pPr algn="ctr"/>
            <a:endParaRPr lang="pt-BR" sz="36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Espaço Reservado para Imagem 16">
            <a:extLst>
              <a:ext uri="{FF2B5EF4-FFF2-40B4-BE49-F238E27FC236}">
                <a16:creationId xmlns:a16="http://schemas.microsoft.com/office/drawing/2014/main" id="{52AA6EC8-56E3-4334-A182-8992B77274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72" r="10272"/>
          <a:stretch>
            <a:fillRect/>
          </a:stretch>
        </p:blipFill>
        <p:spPr>
          <a:xfrm>
            <a:off x="18829149" y="15225067"/>
            <a:ext cx="10213615" cy="806476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76</Words>
  <Application>Microsoft Office PowerPoint</Application>
  <PresentationFormat>Personalizar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Fabiana Cristina Giehl Birao</dc:creator>
  <cp:keywords/>
  <dc:description>generated using python-pptx</dc:description>
  <cp:lastModifiedBy>Gabrielle Thais Werle</cp:lastModifiedBy>
  <cp:revision>7</cp:revision>
  <dcterms:created xsi:type="dcterms:W3CDTF">2013-01-27T09:14:16Z</dcterms:created>
  <dcterms:modified xsi:type="dcterms:W3CDTF">2025-09-02T15:30:59Z</dcterms:modified>
  <cp:category/>
</cp:coreProperties>
</file>