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3" r:id="rId4"/>
    <p:sldId id="262" r:id="rId5"/>
    <p:sldId id="264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EB6A3-2A1F-4C64-AA93-28730891E6A0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5BEEF2-2AF3-44CB-AD4F-D2716961B8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5098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701C56-7051-480A-B5F6-05EAAD7D8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1F35F11-A3D1-452D-BFBB-AE4997DC2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F2CED5-B2B5-49EC-BB74-414BFD6F0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A375F-C0D3-4F19-BEF2-19E8D8E207D2}" type="datetime1">
              <a:rPr lang="pt-BR" smtClean="0"/>
              <a:t>01/09/2025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53690C-9EA1-473F-AC43-1B2B366C4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D8E646C-D498-461E-B10D-19EC3AC15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8922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D39767-1DEE-4654-805F-9D613276F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4ADF018-22CC-44D1-A963-ABB458EE03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B54CA4E-353D-41F9-9D43-18C509945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FC14-7CD9-45D0-865A-5CED1D8FDF52}" type="datetime1">
              <a:rPr lang="pt-BR" smtClean="0"/>
              <a:t>01/09/2025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BA167D-85E2-476E-A32E-32AE51060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581857-DD13-44EF-A4DF-989773931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582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9E03BA9-C2D2-4746-A73A-5AAE74482C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B203DCA-EDED-48E4-AF29-D1E7070D5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899EA9-A75A-4EB4-8B78-C0AA91252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04E1-E9C7-4323-90EC-CCA79F4BCBC4}" type="datetime1">
              <a:rPr lang="pt-BR" smtClean="0"/>
              <a:t>01/09/2025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2B0BD7-84C5-4F73-A69E-9787A27FB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053CD1-2041-47E0-B33E-1F9EBA1C3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184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52CDF0-A4C6-4AE9-91E7-123D2162E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F89CC59-7A19-43EF-8C4E-E1BC35FF3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9E158F-31C5-4A7C-BA57-B306BDA21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274E8-8502-4020-B66B-144332482986}" type="datetime1">
              <a:rPr lang="pt-BR" smtClean="0"/>
              <a:t>01/09/2025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A0BF258-27F6-46BC-ACD7-E958FFC80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242F52-D25D-4A91-91E5-A7BCC52B7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2572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3D7154-956E-4C5B-8F33-D51FBB893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9473AC5-3819-4263-99A2-D75298A77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2F8221-230E-4866-8D12-85C076289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BF746-BFB0-4AFA-BC4B-060EDA93A937}" type="datetime1">
              <a:rPr lang="pt-BR" smtClean="0"/>
              <a:t>01/09/2025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86D243F-24FC-4030-8009-13EB299B0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8BAFF63-B226-4A57-8D18-9BDBB592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2724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913F01-4462-4488-B959-EC2F66EEB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1651B82-F083-41DA-B011-FEB3B98F67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2671CE6-C2FC-453D-960A-B5AEAA4882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2245E42-EED4-4EC4-B292-9E36BBC23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E6D6-AB72-42F2-8D56-30B75CA66157}" type="datetime1">
              <a:rPr lang="pt-BR" smtClean="0"/>
              <a:t>01/09/2025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535FD41-CB79-485C-B89F-FA6DD9776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285DD64-9049-448F-BA86-B119EB390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0217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F2581B-FDEF-427F-B409-1DE4439F6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2D79D0-1CCE-462B-9DB4-7F28D0961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26F37B7-DAB8-4B4D-8559-5026C8F1C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E4268E5-C252-4990-900E-2728F72451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35B31F7-4106-4A8E-A7EF-1A8A0D523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FD3B4DF-2378-460D-B409-18D04F7AE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DC057-DC12-4DD1-8C3A-60440B921645}" type="datetime1">
              <a:rPr lang="pt-BR" smtClean="0"/>
              <a:t>01/09/2025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A6FE1FF-8083-42F4-88DA-B03A61143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CA60EF3-EAB5-4B9A-8E1C-7119A3FE8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1860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6607E9-7710-4930-BF0E-8AE1C1E94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CC01609-18E2-4313-9672-5CA229A59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8716-E111-4747-A0C8-4EA316B9D27D}" type="datetime1">
              <a:rPr lang="pt-BR" smtClean="0"/>
              <a:t>01/09/2025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B57928F-8E45-4985-8644-45BF60C7B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44971AA-EBE4-49A7-97C6-23A7257D7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5500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072EC30-1E9E-47CA-88D8-77722DD59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FC58B-6A8E-4A28-A06C-BF5D0B1B0A19}" type="datetime1">
              <a:rPr lang="pt-BR" smtClean="0"/>
              <a:t>01/09/2025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2E81626-5374-4153-87D1-DEC0D6614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81B832B-7389-4335-929A-9EBCA1429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4587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1B16E8-DDBA-4376-A335-0392832C5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88C474-0676-4D2B-B4AA-493D7D963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9691311-2E06-4A3B-9560-4D3C1EE869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D5D4D3F-938C-47BA-85BF-C0D41FF33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446-95FF-4DCF-A8B0-D2DF18426BAC}" type="datetime1">
              <a:rPr lang="pt-BR" smtClean="0"/>
              <a:t>01/09/2025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9484A2C-B615-4082-B489-8586DE793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AE73032-AAD8-4753-ADB7-5B4A568D7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978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6E20C2-99A3-41CF-95BC-889B284A5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1730E55-93F2-4750-B975-8F40EC46AE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781F3A6-7646-416F-AAB9-09F5BEF330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74FE57B-B401-40AB-812E-EB3BCA357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558BB-068D-4D8C-BD9B-38C574544E05}" type="datetime1">
              <a:rPr lang="pt-BR" smtClean="0"/>
              <a:t>01/09/2025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A4D6F6A-E326-43E5-BA16-7156A71D9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638D0CC-EFD9-4417-8606-8152AF11B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4351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2E286D2-874D-422B-BA4E-C09483C09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23CCEDC-61BE-417D-BD02-40E60BDE0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64C53F-3863-4D88-ADA9-C5265EE881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673D3-5B1C-45C1-9EDC-BBAA77ADD7DB}" type="datetime1">
              <a:rPr lang="pt-BR" smtClean="0"/>
              <a:t>01/09/2025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83FAFB-C930-41FB-BAB6-0D119D3B4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8E74B4D-F55F-40B0-AD5E-5114570012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2729B-7224-4721-A696-1A3C0127B4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9733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BA3EC304-907D-4D7B-84C5-8D44CAD11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63056"/>
            <a:ext cx="9144000" cy="1909763"/>
          </a:xfrm>
        </p:spPr>
        <p:txBody>
          <a:bodyPr anchor="ctr"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C4917ADC-79B0-4B08-BC0E-CA7B6D52D9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26153"/>
            <a:ext cx="9144000" cy="1655762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Autor (a) 1 - instituição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Autor (a) 2 - instituição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Autor (a) 3 - instituição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D035F2F7-43AF-4193-B3B6-AB9C6D3D8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498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93548D-B454-4BEC-B2E7-5E1790B37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2914" y="365125"/>
            <a:ext cx="8432800" cy="1325563"/>
          </a:xfrm>
        </p:spPr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ABADC0-AEE9-4639-BECD-894F9D655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Texto deve estar em fonte Arial e ter tamanho mínimo 24;</a:t>
            </a:r>
          </a:p>
          <a:p>
            <a:pPr marL="0" indent="0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tempo de apresentação deve ser, no máximo, de 10 minutos;</a:t>
            </a: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DEFF238-45AB-4E38-AA5C-689CC951D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8472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ABADC0-AEE9-4639-BECD-894F9D6558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5810394" cy="3811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Texto deve ser fonte Arial ter tamanho mínimo 24;</a:t>
            </a: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tempo de apresentação deve ser, no máximo, de 10 minutos;</a:t>
            </a: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AE18546-260F-43E7-AA1E-8F498256A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2914" y="365125"/>
            <a:ext cx="8432800" cy="1325563"/>
          </a:xfrm>
        </p:spPr>
        <p:txBody>
          <a:bodyPr anchor="ctr">
            <a:normAutofit/>
          </a:bodyPr>
          <a:lstStyle/>
          <a:p>
            <a:r>
              <a:rPr lang="pt-BR" sz="4400" dirty="0"/>
              <a:t>Desenvolvimento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5BCC7B06-738F-4BE8-9482-7D54C4C91564}"/>
              </a:ext>
            </a:extLst>
          </p:cNvPr>
          <p:cNvSpPr txBox="1">
            <a:spLocks/>
          </p:cNvSpPr>
          <p:nvPr/>
        </p:nvSpPr>
        <p:spPr>
          <a:xfrm>
            <a:off x="7067869" y="5868988"/>
            <a:ext cx="4409497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Fonte: Autor (2025)</a:t>
            </a:r>
          </a:p>
        </p:txBody>
      </p:sp>
      <p:sp>
        <p:nvSpPr>
          <p:cNvPr id="11" name="Espaço Reservado para Número de Slide 10">
            <a:extLst>
              <a:ext uri="{FF2B5EF4-FFF2-40B4-BE49-F238E27FC236}">
                <a16:creationId xmlns:a16="http://schemas.microsoft.com/office/drawing/2014/main" id="{04A12B52-19E3-406B-903C-B862F6092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3</a:t>
            </a:fld>
            <a:endParaRPr lang="pt-BR"/>
          </a:p>
        </p:txBody>
      </p:sp>
      <p:pic>
        <p:nvPicPr>
          <p:cNvPr id="17" name="Espaço Reservado para Imagem 16">
            <a:extLst>
              <a:ext uri="{FF2B5EF4-FFF2-40B4-BE49-F238E27FC236}">
                <a16:creationId xmlns:a16="http://schemas.microsoft.com/office/drawing/2014/main" id="{87684B88-F9A8-311B-AEF5-96CB54F07B4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72" r="10272"/>
          <a:stretch>
            <a:fillRect/>
          </a:stretch>
        </p:blipFill>
        <p:spPr>
          <a:xfrm>
            <a:off x="6783572" y="2004769"/>
            <a:ext cx="4693794" cy="3706262"/>
          </a:xfrm>
        </p:spPr>
      </p:pic>
    </p:spTree>
    <p:extLst>
      <p:ext uri="{BB962C8B-B14F-4D97-AF65-F5344CB8AC3E}">
        <p14:creationId xmlns:p14="http://schemas.microsoft.com/office/powerpoint/2010/main" val="1116184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93548D-B454-4BEC-B2E7-5E1790B37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2914" y="365125"/>
            <a:ext cx="8432800" cy="1325563"/>
          </a:xfrm>
        </p:spPr>
        <p:txBody>
          <a:bodyPr/>
          <a:lstStyle/>
          <a:p>
            <a:r>
              <a:rPr lang="pt-BR" dirty="0"/>
              <a:t>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ABADC0-AEE9-4639-BECD-894F9D655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Texto deve ser em fonte Arial ter tamanho mínimo 24;</a:t>
            </a:r>
          </a:p>
          <a:p>
            <a:pPr marL="0" indent="0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tempo de apresentação deve ser, no máximo, de 10 minutos;</a:t>
            </a: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2155887-9517-479B-A827-C0C34B357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047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93548D-B454-4BEC-B2E7-5E1790B37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2914" y="365125"/>
            <a:ext cx="8432800" cy="1325563"/>
          </a:xfrm>
        </p:spPr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ABADC0-AEE9-4639-BECD-894F9D655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Referências bibliográficas que compareceram na apresentação do trabalho;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DA13182-EF22-49A2-BABC-374EDFA9A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6035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BA3EC304-907D-4D7B-84C5-8D44CAD11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474118"/>
            <a:ext cx="5297715" cy="1909763"/>
          </a:xfrm>
        </p:spPr>
        <p:txBody>
          <a:bodyPr anchor="ctr">
            <a:normAutofit/>
          </a:bodyPr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Obrigado(a)!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C4917ADC-79B0-4B08-BC0E-CA7B6D52D9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8285" y="2601118"/>
            <a:ext cx="5297715" cy="3204595"/>
          </a:xfrm>
        </p:spPr>
        <p:txBody>
          <a:bodyPr>
            <a:noAutofit/>
          </a:bodyPr>
          <a:lstStyle/>
          <a:p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Contato:</a:t>
            </a:r>
          </a:p>
          <a:p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E-mail dos autores</a:t>
            </a:r>
          </a:p>
          <a:p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7A4CDB2E-35AB-446C-9EFC-520DB97AF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729B-7224-4721-A696-1A3C0127B4D9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50462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132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Título</vt:lpstr>
      <vt:lpstr>Introdução</vt:lpstr>
      <vt:lpstr>Desenvolvimento</vt:lpstr>
      <vt:lpstr>Considerações finais</vt:lpstr>
      <vt:lpstr>Referências</vt:lpstr>
      <vt:lpstr>Obrigado(a)!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Gabrielle Thais Werle</dc:creator>
  <cp:lastModifiedBy>Gabrielle Thais Werle</cp:lastModifiedBy>
  <cp:revision>7</cp:revision>
  <dcterms:created xsi:type="dcterms:W3CDTF">2025-05-06T22:46:02Z</dcterms:created>
  <dcterms:modified xsi:type="dcterms:W3CDTF">2025-09-01T12:46:39Z</dcterms:modified>
</cp:coreProperties>
</file>