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7" r:id="rId2"/>
    <p:sldId id="268" r:id="rId3"/>
    <p:sldId id="266" r:id="rId4"/>
    <p:sldId id="273" r:id="rId5"/>
    <p:sldId id="274" r:id="rId6"/>
    <p:sldId id="271" r:id="rId7"/>
    <p:sldId id="272" r:id="rId8"/>
    <p:sldId id="275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045A"/>
    <a:srgbClr val="07045B"/>
    <a:srgbClr val="7673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D2175E-7DA9-46D5-B6DB-882EB7B04865}" v="1" dt="2025-09-09T14:38:01.7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odis Boscarioli" userId="67c639cc-960d-4d42-8733-8d60944cd96c" providerId="ADAL" clId="{84AF839D-0D72-4A65-83F8-B5AFDF0B6D49}"/>
    <pc:docChg chg="addSld modSld">
      <pc:chgData name="Clodis Boscarioli" userId="67c639cc-960d-4d42-8733-8d60944cd96c" providerId="ADAL" clId="{84AF839D-0D72-4A65-83F8-B5AFDF0B6D49}" dt="2025-09-09T14:38:34.806" v="129" actId="20577"/>
      <pc:docMkLst>
        <pc:docMk/>
      </pc:docMkLst>
      <pc:sldChg chg="modSp mod">
        <pc:chgData name="Clodis Boscarioli" userId="67c639cc-960d-4d42-8733-8d60944cd96c" providerId="ADAL" clId="{84AF839D-0D72-4A65-83F8-B5AFDF0B6D49}" dt="2025-09-09T14:37:41.027" v="26" actId="20577"/>
        <pc:sldMkLst>
          <pc:docMk/>
          <pc:sldMk cId="3911331905" sldId="268"/>
        </pc:sldMkLst>
        <pc:spChg chg="mod">
          <ac:chgData name="Clodis Boscarioli" userId="67c639cc-960d-4d42-8733-8d60944cd96c" providerId="ADAL" clId="{84AF839D-0D72-4A65-83F8-B5AFDF0B6D49}" dt="2025-09-09T14:37:41.027" v="26" actId="20577"/>
          <ac:spMkLst>
            <pc:docMk/>
            <pc:sldMk cId="3911331905" sldId="268"/>
            <ac:spMk id="5" creationId="{E8502880-F160-5ED6-913B-4AC7BC0FE608}"/>
          </ac:spMkLst>
        </pc:spChg>
      </pc:sldChg>
      <pc:sldChg chg="modSp add mod">
        <pc:chgData name="Clodis Boscarioli" userId="67c639cc-960d-4d42-8733-8d60944cd96c" providerId="ADAL" clId="{84AF839D-0D72-4A65-83F8-B5AFDF0B6D49}" dt="2025-09-09T14:38:34.806" v="129" actId="20577"/>
        <pc:sldMkLst>
          <pc:docMk/>
          <pc:sldMk cId="1438540921" sldId="275"/>
        </pc:sldMkLst>
        <pc:spChg chg="mod">
          <ac:chgData name="Clodis Boscarioli" userId="67c639cc-960d-4d42-8733-8d60944cd96c" providerId="ADAL" clId="{84AF839D-0D72-4A65-83F8-B5AFDF0B6D49}" dt="2025-09-09T14:38:07.152" v="41" actId="20577"/>
          <ac:spMkLst>
            <pc:docMk/>
            <pc:sldMk cId="1438540921" sldId="275"/>
            <ac:spMk id="2" creationId="{DD267120-9C77-AE48-367C-2D8036305AD0}"/>
          </ac:spMkLst>
        </pc:spChg>
        <pc:spChg chg="mod">
          <ac:chgData name="Clodis Boscarioli" userId="67c639cc-960d-4d42-8733-8d60944cd96c" providerId="ADAL" clId="{84AF839D-0D72-4A65-83F8-B5AFDF0B6D49}" dt="2025-09-09T14:38:34.806" v="129" actId="20577"/>
          <ac:spMkLst>
            <pc:docMk/>
            <pc:sldMk cId="1438540921" sldId="275"/>
            <ac:spMk id="4" creationId="{74E88759-F26E-5669-8CA1-D82016D64FD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EB6A3-2A1F-4C64-AA93-28730891E6A0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5BEEF2-2AF3-44CB-AD4F-D2716961B8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5098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701C56-7051-480A-B5F6-05EAAD7D862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5134" y="2610627"/>
            <a:ext cx="10781733" cy="1129620"/>
          </a:xfrm>
        </p:spPr>
        <p:txBody>
          <a:bodyPr anchor="b">
            <a:noAutofit/>
          </a:bodyPr>
          <a:lstStyle>
            <a:lvl1pPr algn="ctr">
              <a:defRPr sz="6600" b="1">
                <a:solidFill>
                  <a:srgbClr val="06045A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1F35F11-A3D1-452D-BFBB-AE4997DC24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05134" y="4705778"/>
            <a:ext cx="10781733" cy="144893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06045A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Autor (a) 1 - instituição</a:t>
            </a:r>
          </a:p>
          <a:p>
            <a:r>
              <a:rPr lang="pt-BR" dirty="0"/>
              <a:t>Autor (a) 2 - instituição</a:t>
            </a:r>
          </a:p>
          <a:p>
            <a:r>
              <a:rPr lang="pt-BR" dirty="0"/>
              <a:t>Autor (a) 3 - instituição</a:t>
            </a:r>
          </a:p>
        </p:txBody>
      </p:sp>
    </p:spTree>
    <p:extLst>
      <p:ext uri="{BB962C8B-B14F-4D97-AF65-F5344CB8AC3E}">
        <p14:creationId xmlns:p14="http://schemas.microsoft.com/office/powerpoint/2010/main" val="296892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52CDF0-A4C6-4AE9-91E7-123D2162E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136525"/>
            <a:ext cx="7805057" cy="1082675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6045A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Clique para editar o 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F89CC59-7A19-43EF-8C4E-E1BC35FF3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1460499"/>
            <a:ext cx="11567886" cy="4591957"/>
          </a:xfrm>
        </p:spPr>
        <p:txBody>
          <a:bodyPr/>
          <a:lstStyle>
            <a:lvl1pPr algn="just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 dirty="0"/>
              <a:t>Clique para editar os estilos de texto 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767FBCFA-F6E6-5DC7-D7DA-E6266EAD0F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68000" y="6383645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D12729B-7224-4721-A696-1A3C0127B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2572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932BF51A-1D7B-E7EE-4EFB-7C665D873416}"/>
              </a:ext>
            </a:extLst>
          </p:cNvPr>
          <p:cNvSpPr/>
          <p:nvPr userDrawn="1"/>
        </p:nvSpPr>
        <p:spPr>
          <a:xfrm>
            <a:off x="465362" y="2028373"/>
            <a:ext cx="10638000" cy="4086000"/>
          </a:xfrm>
          <a:prstGeom prst="rect">
            <a:avLst/>
          </a:prstGeom>
          <a:solidFill>
            <a:srgbClr val="07045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728B195B-DEC7-AE27-2E39-92C9C38B6463}"/>
              </a:ext>
            </a:extLst>
          </p:cNvPr>
          <p:cNvSpPr/>
          <p:nvPr userDrawn="1"/>
        </p:nvSpPr>
        <p:spPr>
          <a:xfrm>
            <a:off x="943429" y="1531254"/>
            <a:ext cx="10638971" cy="4085772"/>
          </a:xfrm>
          <a:prstGeom prst="rect">
            <a:avLst/>
          </a:prstGeom>
          <a:solidFill>
            <a:schemeClr val="bg1"/>
          </a:solidFill>
          <a:ln w="25400">
            <a:solidFill>
              <a:srgbClr val="06045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F3D19ABB-455D-A48B-5774-678B40653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136525"/>
            <a:ext cx="7805057" cy="1082675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6045A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Clique para editar o título</a:t>
            </a:r>
          </a:p>
        </p:txBody>
      </p:sp>
      <p:sp>
        <p:nvSpPr>
          <p:cNvPr id="2" name="Espaço Reservado para Número de Slide 5">
            <a:extLst>
              <a:ext uri="{FF2B5EF4-FFF2-40B4-BE49-F238E27FC236}">
                <a16:creationId xmlns:a16="http://schemas.microsoft.com/office/drawing/2014/main" id="{244F700F-2F24-C4DC-45FC-B6C1D40FA3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68000" y="6383645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D12729B-7224-4721-A696-1A3C0127B4D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Espaço Reservado para Texto 3">
            <a:extLst>
              <a:ext uri="{FF2B5EF4-FFF2-40B4-BE49-F238E27FC236}">
                <a16:creationId xmlns:a16="http://schemas.microsoft.com/office/drawing/2014/main" id="{88803985-1B42-78BA-CEF4-C0DDE45F411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433014" y="2210937"/>
            <a:ext cx="9670347" cy="2961564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4400">
                <a:solidFill>
                  <a:srgbClr val="0704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698890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1730E55-93F2-4750-B975-8F40EC46AE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1306286"/>
            <a:ext cx="6776583" cy="455476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781F3A6-7646-416F-AAB9-09F5BEF330B3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306800"/>
            <a:ext cx="3932237" cy="4554000"/>
          </a:xfrm>
        </p:spPr>
        <p:txBody>
          <a:bodyPr>
            <a:normAutofit/>
          </a:bodyPr>
          <a:lstStyle>
            <a:lvl1pPr marL="0" indent="0" algn="just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Texto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D0202C2A-8CFC-0461-4B53-4904DB8ED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136525"/>
            <a:ext cx="7805057" cy="1082675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6045A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Clique para editar o título</a:t>
            </a:r>
          </a:p>
        </p:txBody>
      </p:sp>
      <p:sp>
        <p:nvSpPr>
          <p:cNvPr id="2" name="Espaço Reservado para Número de Slide 5">
            <a:extLst>
              <a:ext uri="{FF2B5EF4-FFF2-40B4-BE49-F238E27FC236}">
                <a16:creationId xmlns:a16="http://schemas.microsoft.com/office/drawing/2014/main" id="{98F3D2E4-9A7D-C9AB-A94B-0592F645A4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68000" y="6383645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D12729B-7224-4721-A696-1A3C0127B4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4351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2E286D2-874D-422B-BA4E-C09483C09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23CCEDC-61BE-417D-BD02-40E60BDE0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64C53F-3863-4D88-ADA9-C5265EE881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83FAFB-C930-41FB-BAB6-0D119D3B4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8E74B4D-F55F-40B0-AD5E-5114570012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2729B-7224-4721-A696-1A3C0127B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9733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7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9455106A-5C32-3A4B-E5A2-611B6F1A8B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61761E17-A221-3307-BABA-024013093E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Autor (a) 1 - instituição</a:t>
            </a:r>
          </a:p>
          <a:p>
            <a:r>
              <a:rPr lang="pt-BR" dirty="0"/>
              <a:t>Autor (a) 2 - instituição</a:t>
            </a:r>
          </a:p>
          <a:p>
            <a:r>
              <a:rPr lang="pt-BR" dirty="0"/>
              <a:t>Autor (a) 3 - instituição</a:t>
            </a:r>
          </a:p>
        </p:txBody>
      </p:sp>
    </p:spTree>
    <p:extLst>
      <p:ext uri="{BB962C8B-B14F-4D97-AF65-F5344CB8AC3E}">
        <p14:creationId xmlns:p14="http://schemas.microsoft.com/office/powerpoint/2010/main" val="1313986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54BAB9B3-1F76-257E-00DA-C0EC197EA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E8502880-F160-5ED6-913B-4AC7BC0FE6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Texto deve estar em fonte Arial e ter tamanho mínimo 24;</a:t>
            </a:r>
          </a:p>
          <a:p>
            <a:pPr algn="just"/>
            <a:r>
              <a:rPr lang="pt-BR" dirty="0"/>
              <a:t>O tempo de apresentação deve ser, no máximo, de 10 minutos;</a:t>
            </a:r>
          </a:p>
          <a:p>
            <a:pPr algn="just"/>
            <a:r>
              <a:rPr lang="pt-BR" dirty="0"/>
              <a:t>As páginas apresentadas neste modelo são exemplos de </a:t>
            </a:r>
            <a:r>
              <a:rPr lang="pt-BR" i="1" dirty="0"/>
              <a:t>layout</a:t>
            </a:r>
            <a:r>
              <a:rPr lang="pt-BR" dirty="0"/>
              <a:t> que podem ser utilizados. Elabore seus </a:t>
            </a:r>
            <a:r>
              <a:rPr lang="pt-BR" i="1" dirty="0"/>
              <a:t>slides</a:t>
            </a:r>
            <a:r>
              <a:rPr lang="pt-BR" dirty="0"/>
              <a:t> de acordo com as necessidades da apresentação de seu trabalho.</a:t>
            </a: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4662BB6E-ED5D-61F1-0CCA-0EAD56A150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1331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A2F720-9CFB-84FA-A1FE-382AA761C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Desenvolvimento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DCC7673-B289-9121-49C6-6298D2E6B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Clique para adicionar um texto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B288DA1C-8F17-1097-5EA3-44BB4EA974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0972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10CC8-DB20-3D23-F65A-E275237A7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adicionar um título 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6C0C3497-93AD-4BE4-53AC-AA41FF5CF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pPr/>
              <a:t>4</a:t>
            </a:fld>
            <a:endParaRPr lang="pt-BR"/>
          </a:p>
        </p:txBody>
      </p:sp>
      <p:sp>
        <p:nvSpPr>
          <p:cNvPr id="4" name="Espaço Reservado para Conteúdo 4">
            <a:extLst>
              <a:ext uri="{FF2B5EF4-FFF2-40B4-BE49-F238E27FC236}">
                <a16:creationId xmlns:a16="http://schemas.microsoft.com/office/drawing/2014/main" id="{BEC1E8F9-12A2-1C68-04C2-CF510ECE2DCA}"/>
              </a:ext>
            </a:extLst>
          </p:cNvPr>
          <p:cNvSpPr txBox="1">
            <a:spLocks/>
          </p:cNvSpPr>
          <p:nvPr/>
        </p:nvSpPr>
        <p:spPr>
          <a:xfrm>
            <a:off x="1219199" y="1842656"/>
            <a:ext cx="10016837" cy="3463636"/>
          </a:xfrm>
          <a:prstGeom prst="rect">
            <a:avLst/>
          </a:prstGeom>
        </p:spPr>
        <p:txBody>
          <a:bodyPr anchor="ctr" anchorCtr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4400" dirty="0">
                <a:solidFill>
                  <a:srgbClr val="0604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2248934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Imagem 5">
            <a:extLst>
              <a:ext uri="{FF2B5EF4-FFF2-40B4-BE49-F238E27FC236}">
                <a16:creationId xmlns:a16="http://schemas.microsoft.com/office/drawing/2014/main" id="{A26102E7-550B-0CF0-A099-201EE31141EC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DEB861B5-609F-8A30-3F81-3B8A4FF11D2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t-BR" dirty="0"/>
              <a:t>Clique para adicionar um texto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5BC3A85-8519-9994-7EDE-39537635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adicionar um título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890FE6F2-27DE-512A-E35E-C1D128F5E5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8137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2B9DD-CD01-F9AD-2257-06AFB0F2B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2B234A-6FC6-17FE-3704-97032BB80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Considerações / Conclusões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CA2E194-692D-C6BE-F0F9-A026C6392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Clique para adicionar um texto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D69F596C-CED9-FED2-A6EB-EE741E2F04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6416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41400-8768-0BC9-B050-9D17DAD26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06FED1-D1A2-EEE1-9C8F-7E642F8A1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02554B8-1AE4-8576-F35D-CB3FE73BD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Clique para adicionar um texto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78C48853-4817-DBA4-DE78-9E1065681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5831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FB04C-D9B6-8B3A-CD88-C4C5DC7A2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267120-9C77-AE48-367C-2D803630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Agradecimentos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4E88759-F26E-5669-8CA1-D82016D64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Opcional, se necessário para agradecimentos a órgãos de fomento.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1D9E0082-0BE8-F6FF-7E67-32F30BAEB9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5409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 algn="ctr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132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Título</vt:lpstr>
      <vt:lpstr>Introdução</vt:lpstr>
      <vt:lpstr>Desenvolvimento</vt:lpstr>
      <vt:lpstr>Clique para adicionar um título </vt:lpstr>
      <vt:lpstr>Clique para adicionar um título</vt:lpstr>
      <vt:lpstr>Considerações / Conclusões</vt:lpstr>
      <vt:lpstr>Referências</vt:lpstr>
      <vt:lpstr>Agradecimentos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Ana Karen Goncalves</dc:creator>
  <cp:lastModifiedBy>Ana Karen Gonçalves</cp:lastModifiedBy>
  <cp:revision>18</cp:revision>
  <dcterms:created xsi:type="dcterms:W3CDTF">2025-05-06T22:46:02Z</dcterms:created>
  <dcterms:modified xsi:type="dcterms:W3CDTF">2025-09-29T21:29:35Z</dcterms:modified>
</cp:coreProperties>
</file>